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Gotham" panose="020B0604020202020204" charset="0"/>
      <p:regular r:id="rId35"/>
    </p:embeddedFont>
    <p:embeddedFont>
      <p:font typeface="Gotham Bold" panose="020B0604020202020204" charset="0"/>
      <p:regular r:id="rId36"/>
    </p:embeddedFont>
    <p:embeddedFont>
      <p:font typeface="Montserrat Bold" panose="00000800000000000000" pitchFamily="2" charset="0"/>
      <p:regular r:id="rId37"/>
      <p:bold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  <p:embeddedFont>
      <p:font typeface="Poppins Bold" panose="00000800000000000000" pitchFamily="2" charset="0"/>
      <p:regular r:id="rId43"/>
      <p:bold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21346" y="1543050"/>
            <a:ext cx="12017718" cy="7200900"/>
            <a:chOff x="0" y="0"/>
            <a:chExt cx="3165160" cy="18965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65160" cy="1896533"/>
            </a:xfrm>
            <a:custGeom>
              <a:avLst/>
              <a:gdLst/>
              <a:ahLst/>
              <a:cxnLst/>
              <a:rect l="l" t="t" r="r" b="b"/>
              <a:pathLst>
                <a:path w="3165160" h="1896533">
                  <a:moveTo>
                    <a:pt x="0" y="0"/>
                  </a:moveTo>
                  <a:lnTo>
                    <a:pt x="3165160" y="0"/>
                  </a:lnTo>
                  <a:lnTo>
                    <a:pt x="3165160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165160" cy="189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816083" y="5675385"/>
            <a:ext cx="5109212" cy="954725"/>
            <a:chOff x="0" y="0"/>
            <a:chExt cx="1199806" cy="224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9806" cy="224200"/>
            </a:xfrm>
            <a:custGeom>
              <a:avLst/>
              <a:gdLst/>
              <a:ahLst/>
              <a:cxnLst/>
              <a:rect l="l" t="t" r="r" b="b"/>
              <a:pathLst>
                <a:path w="1199806" h="224200">
                  <a:moveTo>
                    <a:pt x="112100" y="0"/>
                  </a:moveTo>
                  <a:lnTo>
                    <a:pt x="1087706" y="0"/>
                  </a:lnTo>
                  <a:cubicBezTo>
                    <a:pt x="1117436" y="0"/>
                    <a:pt x="1145950" y="11810"/>
                    <a:pt x="1166972" y="32833"/>
                  </a:cubicBezTo>
                  <a:cubicBezTo>
                    <a:pt x="1187995" y="53856"/>
                    <a:pt x="1199806" y="82369"/>
                    <a:pt x="1199806" y="112100"/>
                  </a:cubicBezTo>
                  <a:lnTo>
                    <a:pt x="1199806" y="112100"/>
                  </a:lnTo>
                  <a:cubicBezTo>
                    <a:pt x="1199806" y="141831"/>
                    <a:pt x="1187995" y="170344"/>
                    <a:pt x="1166972" y="191366"/>
                  </a:cubicBezTo>
                  <a:cubicBezTo>
                    <a:pt x="1145950" y="212389"/>
                    <a:pt x="1117436" y="224200"/>
                    <a:pt x="1087706" y="224200"/>
                  </a:cubicBezTo>
                  <a:lnTo>
                    <a:pt x="112100" y="224200"/>
                  </a:lnTo>
                  <a:cubicBezTo>
                    <a:pt x="82369" y="224200"/>
                    <a:pt x="53856" y="212389"/>
                    <a:pt x="32833" y="191366"/>
                  </a:cubicBezTo>
                  <a:cubicBezTo>
                    <a:pt x="11810" y="170344"/>
                    <a:pt x="0" y="141831"/>
                    <a:pt x="0" y="112100"/>
                  </a:cubicBezTo>
                  <a:lnTo>
                    <a:pt x="0" y="112100"/>
                  </a:lnTo>
                  <a:cubicBezTo>
                    <a:pt x="0" y="82369"/>
                    <a:pt x="11810" y="53856"/>
                    <a:pt x="32833" y="32833"/>
                  </a:cubicBezTo>
                  <a:cubicBezTo>
                    <a:pt x="53856" y="11810"/>
                    <a:pt x="82369" y="0"/>
                    <a:pt x="1121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0500"/>
                  </a:srgbClr>
                </a:gs>
                <a:gs pos="100000">
                  <a:srgbClr val="BAD1C6">
                    <a:alpha val="65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199806" cy="21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0"/>
                </a:lnSpc>
              </a:pPr>
              <a:r>
                <a:rPr lang="en-US" sz="2792" b="1">
                  <a:solidFill>
                    <a:srgbClr val="104C3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Happy Plant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804245" y="6760325"/>
            <a:ext cx="1132888" cy="987071"/>
          </a:xfrm>
          <a:custGeom>
            <a:avLst/>
            <a:gdLst/>
            <a:ahLst/>
            <a:cxnLst/>
            <a:rect l="l" t="t" r="r" b="b"/>
            <a:pathLst>
              <a:path w="1132888" h="987071">
                <a:moveTo>
                  <a:pt x="0" y="0"/>
                </a:moveTo>
                <a:lnTo>
                  <a:pt x="1132888" y="0"/>
                </a:lnTo>
                <a:lnTo>
                  <a:pt x="1132888" y="987071"/>
                </a:lnTo>
                <a:lnTo>
                  <a:pt x="0" y="987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007687" y="4565293"/>
            <a:ext cx="8445034" cy="1110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83"/>
              </a:lnSpc>
            </a:pPr>
            <a:r>
              <a:rPr lang="en-US" sz="6728" spc="410">
                <a:solidFill>
                  <a:srgbClr val="FCFFFE"/>
                </a:solidFill>
                <a:latin typeface="Gotham"/>
                <a:ea typeface="Gotham"/>
                <a:cs typeface="Gotham"/>
                <a:sym typeface="Gotham"/>
              </a:rPr>
              <a:t>DE USUARIO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152284" y="2956165"/>
            <a:ext cx="10155842" cy="1849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114"/>
              </a:lnSpc>
              <a:spcBef>
                <a:spcPct val="0"/>
              </a:spcBef>
            </a:pPr>
            <a:r>
              <a:rPr lang="en-US" sz="13190" b="1" spc="-514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MANUAL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7" b="-17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2108" y="1095375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AVANCE</a:t>
            </a:r>
          </a:p>
        </p:txBody>
      </p:sp>
      <p:sp>
        <p:nvSpPr>
          <p:cNvPr id="8" name="Freeform 8"/>
          <p:cNvSpPr/>
          <p:nvPr/>
        </p:nvSpPr>
        <p:spPr>
          <a:xfrm rot="-3324627">
            <a:off x="4016637" y="3909853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5" y="0"/>
                </a:lnTo>
                <a:lnTo>
                  <a:pt x="3247365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1028700" y="6075360"/>
            <a:ext cx="6065615" cy="25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grafico donde muestra la humedad del suelo y el nivel de agua de la planta</a:t>
            </a:r>
          </a:p>
          <a:p>
            <a:pPr marL="0" lvl="0" indent="0" algn="ctr">
              <a:lnSpc>
                <a:spcPts val="4003"/>
              </a:lnSpc>
            </a:pPr>
            <a:endParaRPr lang="en-US" sz="4399" b="1" spc="17">
              <a:solidFill>
                <a:srgbClr val="FCFFFE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0" name="Freeform 10"/>
          <p:cNvSpPr/>
          <p:nvPr/>
        </p:nvSpPr>
        <p:spPr>
          <a:xfrm rot="-415856" flipH="1">
            <a:off x="10605656" y="5198303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5" y="1293042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80462" y="5706073"/>
            <a:ext cx="5749531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Panel donde te muestra los valores actuales de la planta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" r="-188"/>
            </a:stretch>
          </a:blipFill>
        </p:spPr>
      </p:sp>
      <p:sp>
        <p:nvSpPr>
          <p:cNvPr id="7" name="Freeform 7"/>
          <p:cNvSpPr/>
          <p:nvPr/>
        </p:nvSpPr>
        <p:spPr>
          <a:xfrm rot="-642087" flipH="1">
            <a:off x="10110572" y="3190902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4" y="1293041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0611" y="1095375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MENU 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PRINCIPAL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08624" y="3633400"/>
            <a:ext cx="5776993" cy="4591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EcoAviso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es el apartado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donde vas a ver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las alertas que te mando la aplicacion cuando sus valores subieron o bajaron peligrosamente para la planta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7" b="-177"/>
            </a:stretch>
          </a:blipFill>
        </p:spPr>
      </p:sp>
      <p:sp>
        <p:nvSpPr>
          <p:cNvPr id="7" name="Freeform 7"/>
          <p:cNvSpPr/>
          <p:nvPr/>
        </p:nvSpPr>
        <p:spPr>
          <a:xfrm rot="-3268856">
            <a:off x="4357949" y="1777249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255120" y="1032263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AVISO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75644" y="3785800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1851376" flipH="1">
            <a:off x="8919413" y="1777249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4" y="1293042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543095" y="3258930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Alertas de hoy</a:t>
            </a:r>
          </a:p>
        </p:txBody>
      </p:sp>
      <p:sp>
        <p:nvSpPr>
          <p:cNvPr id="12" name="Freeform 12"/>
          <p:cNvSpPr/>
          <p:nvPr/>
        </p:nvSpPr>
        <p:spPr>
          <a:xfrm rot="-2334992" flipH="1">
            <a:off x="8531492" y="6742746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4" y="1293041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193685" y="5980557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Por cierto la app tiene un gps donde te dice en que ciudad estas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7" b="-177"/>
            </a:stretch>
          </a:blipFill>
        </p:spPr>
      </p:sp>
      <p:sp>
        <p:nvSpPr>
          <p:cNvPr id="7" name="Freeform 7"/>
          <p:cNvSpPr/>
          <p:nvPr/>
        </p:nvSpPr>
        <p:spPr>
          <a:xfrm rot="-3268856">
            <a:off x="4362393" y="1813674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1"/>
                </a:lnTo>
                <a:lnTo>
                  <a:pt x="0" y="1293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-102720" y="1184663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AVISO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28044" y="3938200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1851376" flipH="1">
            <a:off x="9718348" y="1789605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5" y="1293042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42031" y="3308698"/>
            <a:ext cx="5776993" cy="408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Alertas de dias anteriores donde te dice tu planta del nombre tal tiene dificultades por arriba o debajo de los parametros registrados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" r="-188"/>
            </a:stretch>
          </a:blipFill>
        </p:spPr>
      </p:sp>
      <p:sp>
        <p:nvSpPr>
          <p:cNvPr id="7" name="Freeform 7"/>
          <p:cNvSpPr/>
          <p:nvPr/>
        </p:nvSpPr>
        <p:spPr>
          <a:xfrm rot="-302771">
            <a:off x="4602195" y="5001519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5" y="0"/>
                </a:lnTo>
                <a:lnTo>
                  <a:pt x="3247365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3011" y="1247775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MENU 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PRINCIPAL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323" y="5880657"/>
            <a:ext cx="5776993" cy="307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EcoControl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es el apartado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donde vas a configurar los parametros ideales para tu planta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7" b="-177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668391" y="1932922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1"/>
                </a:lnTo>
                <a:lnTo>
                  <a:pt x="0" y="1293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1406" y="942975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CONTROL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374872" y="4107334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-493898" flipH="1">
            <a:off x="9219838" y="1433858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4" y="1293041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20153" y="1855402"/>
            <a:ext cx="5776993" cy="15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Elige la planta que le vas a modificar los parámetros</a:t>
            </a:r>
          </a:p>
        </p:txBody>
      </p:sp>
      <p:sp>
        <p:nvSpPr>
          <p:cNvPr id="12" name="Freeform 12"/>
          <p:cNvSpPr/>
          <p:nvPr/>
        </p:nvSpPr>
        <p:spPr>
          <a:xfrm rot="1453127" flipH="1">
            <a:off x="10083988" y="3679970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4" y="1293042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482307" y="4967498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Si no sabes que colocar hay opcines por defecto de diferentes plantas</a:t>
            </a:r>
          </a:p>
        </p:txBody>
      </p:sp>
      <p:sp>
        <p:nvSpPr>
          <p:cNvPr id="14" name="Freeform 14"/>
          <p:cNvSpPr/>
          <p:nvPr/>
        </p:nvSpPr>
        <p:spPr>
          <a:xfrm rot="-1583101">
            <a:off x="4016213" y="4980708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5" y="0"/>
                </a:lnTo>
                <a:lnTo>
                  <a:pt x="3247365" y="1293041"/>
                </a:lnTo>
                <a:lnTo>
                  <a:pt x="0" y="1293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81954" y="6355846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En este apartado le configuras el máximo y el mínimo ideal para tu planta</a:t>
            </a:r>
          </a:p>
        </p:txBody>
      </p:sp>
      <p:sp>
        <p:nvSpPr>
          <p:cNvPr id="16" name="Freeform 16"/>
          <p:cNvSpPr/>
          <p:nvPr/>
        </p:nvSpPr>
        <p:spPr>
          <a:xfrm rot="-865037" flipH="1" flipV="1">
            <a:off x="10274781" y="8273894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1293041"/>
                </a:moveTo>
                <a:lnTo>
                  <a:pt x="0" y="1293041"/>
                </a:lnTo>
                <a:lnTo>
                  <a:pt x="0" y="0"/>
                </a:lnTo>
                <a:lnTo>
                  <a:pt x="3247364" y="0"/>
                </a:lnTo>
                <a:lnTo>
                  <a:pt x="3247364" y="12930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707670" y="8004286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Guardar cambios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" r="-188"/>
            </a:stretch>
          </a:blipFill>
        </p:spPr>
      </p:sp>
      <p:sp>
        <p:nvSpPr>
          <p:cNvPr id="7" name="Freeform 7"/>
          <p:cNvSpPr/>
          <p:nvPr/>
        </p:nvSpPr>
        <p:spPr>
          <a:xfrm rot="-1709505" flipH="1" flipV="1">
            <a:off x="10458474" y="6479981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1293041"/>
                </a:moveTo>
                <a:lnTo>
                  <a:pt x="0" y="1293041"/>
                </a:lnTo>
                <a:lnTo>
                  <a:pt x="0" y="0"/>
                </a:lnTo>
                <a:lnTo>
                  <a:pt x="3247365" y="0"/>
                </a:lnTo>
                <a:lnTo>
                  <a:pt x="3247365" y="12930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73694" y="1155928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MENU 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PRINCIPAL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282693" y="3159567"/>
            <a:ext cx="5776993" cy="307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EcoPerfil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es el apartado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donde vas a configurar y ver datos esenciales de tu perfil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" r="-370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562176" y="1999117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5" y="0"/>
                </a:lnTo>
                <a:lnTo>
                  <a:pt x="3247365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8987" y="1066640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PERFIL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27272" y="4173529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840783" flipH="1">
            <a:off x="10662702" y="1744209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5" y="1293042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285777" y="2830306"/>
            <a:ext cx="5776993" cy="25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Te lleva a configurar las notificaciones desde Android para tu app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" r="-188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484697" y="1818060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5" y="0"/>
                </a:lnTo>
                <a:lnTo>
                  <a:pt x="3247365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32531" y="1175938"/>
            <a:ext cx="5776993" cy="99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ANDROID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79672" y="4325929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1724245" flipH="1">
            <a:off x="10613958" y="1620249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4" y="1293042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193685" y="3076236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Apartado para configurar las preferencias de tu app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" r="-370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637097" y="1970460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5" y="0"/>
                </a:lnTo>
                <a:lnTo>
                  <a:pt x="3247365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1117952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PERFIL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31500" y="4234082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1341310" flipH="1">
            <a:off x="11082442" y="2734654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4" y="1293042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60697" y="4130505"/>
            <a:ext cx="5776993" cy="307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Acá puedes visualizar y modificar tu información personal y cambiar tu foto de perfil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373746" y="1695450"/>
            <a:ext cx="12017718" cy="7200900"/>
            <a:chOff x="0" y="0"/>
            <a:chExt cx="3165160" cy="18965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65160" cy="1896533"/>
            </a:xfrm>
            <a:custGeom>
              <a:avLst/>
              <a:gdLst/>
              <a:ahLst/>
              <a:cxnLst/>
              <a:rect l="l" t="t" r="r" b="b"/>
              <a:pathLst>
                <a:path w="3165160" h="1896533">
                  <a:moveTo>
                    <a:pt x="0" y="0"/>
                  </a:moveTo>
                  <a:lnTo>
                    <a:pt x="3165160" y="0"/>
                  </a:lnTo>
                  <a:lnTo>
                    <a:pt x="3165160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165160" cy="189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925721" y="2333739"/>
            <a:ext cx="12436558" cy="16374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376"/>
              </a:lnSpc>
            </a:pPr>
            <a:r>
              <a:rPr lang="en-US" sz="9908" spc="604">
                <a:solidFill>
                  <a:srgbClr val="FCFFFE"/>
                </a:solidFill>
                <a:latin typeface="Gotham"/>
                <a:ea typeface="Gotham"/>
                <a:cs typeface="Gotham"/>
                <a:sym typeface="Gotham"/>
              </a:rPr>
              <a:t>Contenido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51470" y="4200078"/>
            <a:ext cx="6331955" cy="39151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886"/>
              </a:lnSpc>
            </a:pPr>
            <a:r>
              <a:rPr lang="en-US" sz="4455" u="none" strike="noStrike" spc="1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Introducción</a:t>
            </a:r>
          </a:p>
          <a:p>
            <a:pPr marL="0" lvl="0" indent="0" algn="l">
              <a:lnSpc>
                <a:spcPts val="7886"/>
              </a:lnSpc>
            </a:pPr>
            <a:r>
              <a:rPr lang="en-US" sz="4455" u="none" strike="noStrike" spc="1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Pantallas</a:t>
            </a:r>
          </a:p>
          <a:p>
            <a:pPr marL="0" lvl="0" indent="0" algn="l">
              <a:lnSpc>
                <a:spcPts val="7886"/>
              </a:lnSpc>
            </a:pPr>
            <a:r>
              <a:rPr lang="en-US" sz="4455" u="none" strike="noStrike" spc="11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Preguntas frecuentes</a:t>
            </a:r>
          </a:p>
          <a:p>
            <a:pPr marL="0" lvl="0" indent="0" algn="l">
              <a:lnSpc>
                <a:spcPts val="7886"/>
              </a:lnSpc>
            </a:pPr>
            <a:endParaRPr lang="en-US" sz="4455" u="none" strike="noStrike" spc="11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8" name="Group 8"/>
          <p:cNvGrpSpPr/>
          <p:nvPr/>
        </p:nvGrpSpPr>
        <p:grpSpPr>
          <a:xfrm>
            <a:off x="5404575" y="4199767"/>
            <a:ext cx="914442" cy="3207477"/>
            <a:chOff x="0" y="0"/>
            <a:chExt cx="145819" cy="51147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5819" cy="511472"/>
            </a:xfrm>
            <a:custGeom>
              <a:avLst/>
              <a:gdLst/>
              <a:ahLst/>
              <a:cxnLst/>
              <a:rect l="l" t="t" r="r" b="b"/>
              <a:pathLst>
                <a:path w="145819" h="511472">
                  <a:moveTo>
                    <a:pt x="72910" y="0"/>
                  </a:moveTo>
                  <a:lnTo>
                    <a:pt x="72910" y="0"/>
                  </a:lnTo>
                  <a:cubicBezTo>
                    <a:pt x="113176" y="0"/>
                    <a:pt x="145819" y="32643"/>
                    <a:pt x="145819" y="72910"/>
                  </a:cubicBezTo>
                  <a:lnTo>
                    <a:pt x="145819" y="438562"/>
                  </a:lnTo>
                  <a:cubicBezTo>
                    <a:pt x="145819" y="478829"/>
                    <a:pt x="113176" y="511472"/>
                    <a:pt x="72910" y="511472"/>
                  </a:cubicBezTo>
                  <a:lnTo>
                    <a:pt x="72910" y="511472"/>
                  </a:lnTo>
                  <a:cubicBezTo>
                    <a:pt x="32643" y="511472"/>
                    <a:pt x="0" y="478829"/>
                    <a:pt x="0" y="438562"/>
                  </a:cubicBezTo>
                  <a:lnTo>
                    <a:pt x="0" y="72910"/>
                  </a:lnTo>
                  <a:cubicBezTo>
                    <a:pt x="0" y="32643"/>
                    <a:pt x="32643" y="0"/>
                    <a:pt x="7291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0500"/>
                  </a:srgbClr>
                </a:gs>
                <a:gs pos="100000">
                  <a:srgbClr val="BAD1C6">
                    <a:alpha val="65000"/>
                  </a:srgbClr>
                </a:gs>
              </a:gsLst>
              <a:lin ang="5400000"/>
            </a:gradFill>
            <a:ln cap="sq">
              <a:noFill/>
              <a:prstDash val="solid"/>
              <a:miter/>
            </a:ln>
          </p:spPr>
        </p:sp>
        <p:sp>
          <p:nvSpPr>
            <p:cNvPr id="10" name="TextBox 10"/>
            <p:cNvSpPr txBox="1"/>
            <p:nvPr/>
          </p:nvSpPr>
          <p:spPr>
            <a:xfrm>
              <a:off x="0" y="-371475"/>
              <a:ext cx="145819" cy="882947"/>
            </a:xfrm>
            <a:prstGeom prst="rect">
              <a:avLst/>
            </a:prstGeom>
          </p:spPr>
          <p:txBody>
            <a:bodyPr lIns="63500" tIns="63500" rIns="63500" bIns="63500" rtlCol="0" anchor="ctr"/>
            <a:lstStyle/>
            <a:p>
              <a:pPr marL="0" lvl="0" indent="0" algn="ctr">
                <a:lnSpc>
                  <a:spcPts val="6994"/>
                </a:lnSpc>
              </a:pPr>
              <a:r>
                <a:rPr lang="en-US" sz="2797" b="1" u="none" strike="noStrike" spc="69">
                  <a:solidFill>
                    <a:srgbClr val="104C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1</a:t>
              </a:r>
            </a:p>
            <a:p>
              <a:pPr marL="0" lvl="0" indent="0" algn="ctr">
                <a:lnSpc>
                  <a:spcPts val="6994"/>
                </a:lnSpc>
              </a:pPr>
              <a:r>
                <a:rPr lang="en-US" sz="2797" b="1" u="none" strike="noStrike" spc="69">
                  <a:solidFill>
                    <a:srgbClr val="104C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2</a:t>
              </a:r>
            </a:p>
            <a:p>
              <a:pPr marL="0" lvl="0" indent="0" algn="ctr">
                <a:lnSpc>
                  <a:spcPts val="6994"/>
                </a:lnSpc>
              </a:pPr>
              <a:r>
                <a:rPr lang="en-US" sz="2797" b="1" u="none" strike="noStrike" spc="69">
                  <a:solidFill>
                    <a:srgbClr val="104C30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3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" r="-370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545251" y="2007920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1064082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EDITAR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PERFIL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67244" y="4285910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216702" flipH="1">
            <a:off x="9570003" y="1250806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4" y="1293041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193685" y="2104346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Acá puedes tomar tu foto de perfil y asignarla a tu usuario</a:t>
            </a:r>
          </a:p>
        </p:txBody>
      </p:sp>
      <p:sp>
        <p:nvSpPr>
          <p:cNvPr id="12" name="Freeform 12"/>
          <p:cNvSpPr/>
          <p:nvPr/>
        </p:nvSpPr>
        <p:spPr>
          <a:xfrm rot="-2494391">
            <a:off x="4136148" y="5086194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16178" y="6816048"/>
            <a:ext cx="5776993" cy="15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Aca puedes asignar un nombre dee usuario</a:t>
            </a:r>
          </a:p>
        </p:txBody>
      </p:sp>
      <p:sp>
        <p:nvSpPr>
          <p:cNvPr id="14" name="Freeform 14"/>
          <p:cNvSpPr/>
          <p:nvPr/>
        </p:nvSpPr>
        <p:spPr>
          <a:xfrm rot="-209934" flipH="1" flipV="1">
            <a:off x="9451219" y="8045740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1293042"/>
                </a:moveTo>
                <a:lnTo>
                  <a:pt x="0" y="1293042"/>
                </a:lnTo>
                <a:lnTo>
                  <a:pt x="0" y="0"/>
                </a:lnTo>
                <a:lnTo>
                  <a:pt x="3247364" y="0"/>
                </a:lnTo>
                <a:lnTo>
                  <a:pt x="3247364" y="129304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238585" y="4952824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En este apartado puedes cambiar la contraseña a tu cuenta</a:t>
            </a:r>
          </a:p>
        </p:txBody>
      </p:sp>
      <p:sp>
        <p:nvSpPr>
          <p:cNvPr id="16" name="Freeform 16"/>
          <p:cNvSpPr/>
          <p:nvPr/>
        </p:nvSpPr>
        <p:spPr>
          <a:xfrm rot="-551299" flipH="1">
            <a:off x="9767303" y="4649379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4" y="1293042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193685" y="7952054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Guardar cambios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" r="-370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582711" y="1930441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0" y="1173379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PERFIL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62746" y="4104853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232449" flipH="1">
            <a:off x="10482092" y="3016587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5" y="1293041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49413" y="3877980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En este apartado puedes contactar a soporte por cualquier problema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547" b="-547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663274" y="1953534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509963" y="1169641"/>
            <a:ext cx="5776993" cy="990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SOPORTE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5146" y="4257253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1118286" flipH="1">
            <a:off x="10462083" y="1513706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4" y="1293041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58139" y="2714355"/>
            <a:ext cx="5776993" cy="307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Acá se te informa a cual correo puedes contactarnos para informarnos por cualquier dificultad o problema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" r="-370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571427" y="2019729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3656" y="1075891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PERFIL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08360" y="4194141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191765" flipH="1">
            <a:off x="9867375" y="3663200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5" y="1293041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193685" y="4527598"/>
            <a:ext cx="5776993" cy="358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En este apartado podemos ver todas las plantas registradas en nuestro perfil con sus ID correspondiente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" r="-370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551417" y="2014087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5" y="0"/>
                </a:lnTo>
                <a:lnTo>
                  <a:pt x="3247365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7496562" y="3745718"/>
            <a:ext cx="2626995" cy="199175"/>
            <a:chOff x="0" y="0"/>
            <a:chExt cx="691884" cy="5245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91884" cy="52458"/>
            </a:xfrm>
            <a:custGeom>
              <a:avLst/>
              <a:gdLst/>
              <a:ahLst/>
              <a:cxnLst/>
              <a:rect l="l" t="t" r="r" b="b"/>
              <a:pathLst>
                <a:path w="691884" h="52458">
                  <a:moveTo>
                    <a:pt x="0" y="0"/>
                  </a:moveTo>
                  <a:lnTo>
                    <a:pt x="691884" y="0"/>
                  </a:lnTo>
                  <a:lnTo>
                    <a:pt x="691884" y="52458"/>
                  </a:lnTo>
                  <a:lnTo>
                    <a:pt x="0" y="52458"/>
                  </a:lnTo>
                  <a:close/>
                </a:path>
              </a:pathLst>
            </a:custGeom>
            <a:solidFill>
              <a:srgbClr val="F8F2F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0"/>
              <a:ext cx="691884" cy="52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1201229"/>
            <a:ext cx="4400044" cy="12922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198"/>
              </a:lnSpc>
            </a:pPr>
            <a:r>
              <a:rPr lang="en-US" sz="3851" b="1" spc="234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DISPOSITIVOS VINCULADOS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40247" y="4188499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7496562" y="4538074"/>
            <a:ext cx="2626995" cy="289244"/>
            <a:chOff x="0" y="0"/>
            <a:chExt cx="691884" cy="761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91884" cy="76179"/>
            </a:xfrm>
            <a:custGeom>
              <a:avLst/>
              <a:gdLst/>
              <a:ahLst/>
              <a:cxnLst/>
              <a:rect l="l" t="t" r="r" b="b"/>
              <a:pathLst>
                <a:path w="691884" h="76179">
                  <a:moveTo>
                    <a:pt x="0" y="0"/>
                  </a:moveTo>
                  <a:lnTo>
                    <a:pt x="691884" y="0"/>
                  </a:lnTo>
                  <a:lnTo>
                    <a:pt x="691884" y="76179"/>
                  </a:lnTo>
                  <a:lnTo>
                    <a:pt x="0" y="76179"/>
                  </a:lnTo>
                  <a:close/>
                </a:path>
              </a:pathLst>
            </a:custGeom>
            <a:solidFill>
              <a:srgbClr val="F8F2F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0"/>
              <a:ext cx="691884" cy="761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496562" y="5417868"/>
            <a:ext cx="2626995" cy="203039"/>
            <a:chOff x="0" y="0"/>
            <a:chExt cx="691884" cy="534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91884" cy="53475"/>
            </a:xfrm>
            <a:custGeom>
              <a:avLst/>
              <a:gdLst/>
              <a:ahLst/>
              <a:cxnLst/>
              <a:rect l="l" t="t" r="r" b="b"/>
              <a:pathLst>
                <a:path w="691884" h="53475">
                  <a:moveTo>
                    <a:pt x="0" y="0"/>
                  </a:moveTo>
                  <a:lnTo>
                    <a:pt x="691884" y="0"/>
                  </a:lnTo>
                  <a:lnTo>
                    <a:pt x="691884" y="53475"/>
                  </a:lnTo>
                  <a:lnTo>
                    <a:pt x="0" y="53475"/>
                  </a:lnTo>
                  <a:close/>
                </a:path>
              </a:pathLst>
            </a:custGeom>
            <a:solidFill>
              <a:srgbClr val="F8F2F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0"/>
              <a:ext cx="691884" cy="53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496562" y="6211458"/>
            <a:ext cx="2626995" cy="203039"/>
            <a:chOff x="0" y="0"/>
            <a:chExt cx="691884" cy="534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91884" cy="53475"/>
            </a:xfrm>
            <a:custGeom>
              <a:avLst/>
              <a:gdLst/>
              <a:ahLst/>
              <a:cxnLst/>
              <a:rect l="l" t="t" r="r" b="b"/>
              <a:pathLst>
                <a:path w="691884" h="53475">
                  <a:moveTo>
                    <a:pt x="0" y="0"/>
                  </a:moveTo>
                  <a:lnTo>
                    <a:pt x="691884" y="0"/>
                  </a:lnTo>
                  <a:lnTo>
                    <a:pt x="691884" y="53475"/>
                  </a:lnTo>
                  <a:lnTo>
                    <a:pt x="0" y="53475"/>
                  </a:lnTo>
                  <a:close/>
                </a:path>
              </a:pathLst>
            </a:custGeom>
            <a:solidFill>
              <a:srgbClr val="F8F2F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0"/>
              <a:ext cx="691884" cy="53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7496562" y="6992646"/>
            <a:ext cx="2626995" cy="203039"/>
            <a:chOff x="0" y="0"/>
            <a:chExt cx="691884" cy="53475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91884" cy="53475"/>
            </a:xfrm>
            <a:custGeom>
              <a:avLst/>
              <a:gdLst/>
              <a:ahLst/>
              <a:cxnLst/>
              <a:rect l="l" t="t" r="r" b="b"/>
              <a:pathLst>
                <a:path w="691884" h="53475">
                  <a:moveTo>
                    <a:pt x="0" y="0"/>
                  </a:moveTo>
                  <a:lnTo>
                    <a:pt x="691884" y="0"/>
                  </a:lnTo>
                  <a:lnTo>
                    <a:pt x="691884" y="53475"/>
                  </a:lnTo>
                  <a:lnTo>
                    <a:pt x="0" y="53475"/>
                  </a:lnTo>
                  <a:close/>
                </a:path>
              </a:pathLst>
            </a:custGeom>
            <a:solidFill>
              <a:srgbClr val="F8F2F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0"/>
              <a:ext cx="691884" cy="53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496562" y="8662535"/>
            <a:ext cx="2626995" cy="203039"/>
            <a:chOff x="0" y="0"/>
            <a:chExt cx="691884" cy="5347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91884" cy="53475"/>
            </a:xfrm>
            <a:custGeom>
              <a:avLst/>
              <a:gdLst/>
              <a:ahLst/>
              <a:cxnLst/>
              <a:rect l="l" t="t" r="r" b="b"/>
              <a:pathLst>
                <a:path w="691884" h="53475">
                  <a:moveTo>
                    <a:pt x="0" y="0"/>
                  </a:moveTo>
                  <a:lnTo>
                    <a:pt x="691884" y="0"/>
                  </a:lnTo>
                  <a:lnTo>
                    <a:pt x="691884" y="53475"/>
                  </a:lnTo>
                  <a:lnTo>
                    <a:pt x="0" y="53475"/>
                  </a:lnTo>
                  <a:close/>
                </a:path>
              </a:pathLst>
            </a:custGeom>
            <a:solidFill>
              <a:srgbClr val="F8F2F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0" y="0"/>
              <a:ext cx="691884" cy="53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7496562" y="7827591"/>
            <a:ext cx="2626995" cy="203039"/>
            <a:chOff x="0" y="0"/>
            <a:chExt cx="691884" cy="5347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91884" cy="53475"/>
            </a:xfrm>
            <a:custGeom>
              <a:avLst/>
              <a:gdLst/>
              <a:ahLst/>
              <a:cxnLst/>
              <a:rect l="l" t="t" r="r" b="b"/>
              <a:pathLst>
                <a:path w="691884" h="53475">
                  <a:moveTo>
                    <a:pt x="0" y="0"/>
                  </a:moveTo>
                  <a:lnTo>
                    <a:pt x="691884" y="0"/>
                  </a:lnTo>
                  <a:lnTo>
                    <a:pt x="691884" y="53475"/>
                  </a:lnTo>
                  <a:lnTo>
                    <a:pt x="0" y="53475"/>
                  </a:lnTo>
                  <a:close/>
                </a:path>
              </a:pathLst>
            </a:custGeom>
            <a:solidFill>
              <a:srgbClr val="F8F2F9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0" y="0"/>
              <a:ext cx="691884" cy="534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31" name="Freeform 31"/>
          <p:cNvSpPr/>
          <p:nvPr/>
        </p:nvSpPr>
        <p:spPr>
          <a:xfrm rot="-848075" flipH="1">
            <a:off x="9890468" y="1494721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4" y="1293041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2" name="TextBox 32"/>
          <p:cNvSpPr txBox="1"/>
          <p:nvPr/>
        </p:nvSpPr>
        <p:spPr>
          <a:xfrm>
            <a:off x="11279410" y="1877629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En este panel vemos todas las plantas registradas en nuestro perfil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0" r="-370"/>
            </a:stretch>
          </a:blipFill>
        </p:spPr>
      </p:sp>
      <p:sp>
        <p:nvSpPr>
          <p:cNvPr id="7" name="Freeform 7"/>
          <p:cNvSpPr/>
          <p:nvPr/>
        </p:nvSpPr>
        <p:spPr>
          <a:xfrm rot="-4005979">
            <a:off x="4594520" y="2068552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1"/>
                </a:lnTo>
                <a:lnTo>
                  <a:pt x="0" y="1293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56056" y="1228291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PERFIL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60760" y="4346541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0" name="Freeform 10"/>
          <p:cNvSpPr/>
          <p:nvPr/>
        </p:nvSpPr>
        <p:spPr>
          <a:xfrm rot="191765" flipH="1">
            <a:off x="10149082" y="4792587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5" y="1293041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193685" y="5553408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En este apartado podemos cerrar sección y regresar al inicio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" r="-188"/>
            </a:stretch>
          </a:blipFill>
        </p:spPr>
      </p:sp>
      <p:sp>
        <p:nvSpPr>
          <p:cNvPr id="7" name="Freeform 7"/>
          <p:cNvSpPr/>
          <p:nvPr/>
        </p:nvSpPr>
        <p:spPr>
          <a:xfrm rot="-1709505" flipH="1" flipV="1">
            <a:off x="9811411" y="7494428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1293041"/>
                </a:moveTo>
                <a:lnTo>
                  <a:pt x="0" y="1293041"/>
                </a:lnTo>
                <a:lnTo>
                  <a:pt x="0" y="0"/>
                </a:lnTo>
                <a:lnTo>
                  <a:pt x="3247364" y="0"/>
                </a:lnTo>
                <a:lnTo>
                  <a:pt x="3247364" y="12930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26094" y="1308328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MENU 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PRINCIPAL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48888" y="3685521"/>
            <a:ext cx="5776993" cy="35819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EcoPlanta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es el apartado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donde vas a agregar una nueva planta a tu cuenta con el ID registrado en tu maceta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" r="-5"/>
            </a:stretch>
          </a:blipFill>
        </p:spPr>
      </p:sp>
      <p:sp>
        <p:nvSpPr>
          <p:cNvPr id="7" name="Freeform 7"/>
          <p:cNvSpPr/>
          <p:nvPr/>
        </p:nvSpPr>
        <p:spPr>
          <a:xfrm rot="219442" flipH="1">
            <a:off x="10297920" y="1445281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4" y="1293042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0815" y="1044072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PLANTA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93685" y="2245011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Si no tienes planta física aun puedes probar la app con macetas de prueba</a:t>
            </a:r>
          </a:p>
        </p:txBody>
      </p:sp>
      <p:sp>
        <p:nvSpPr>
          <p:cNvPr id="10" name="Freeform 10"/>
          <p:cNvSpPr/>
          <p:nvPr/>
        </p:nvSpPr>
        <p:spPr>
          <a:xfrm rot="-2893803">
            <a:off x="4384125" y="1755294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52797" y="3588032"/>
            <a:ext cx="5776993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2" name="Freeform 12"/>
          <p:cNvSpPr/>
          <p:nvPr/>
        </p:nvSpPr>
        <p:spPr>
          <a:xfrm rot="-4254729">
            <a:off x="4678502" y="4153119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452797" y="6369676"/>
            <a:ext cx="5776993" cy="105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Acá le asignas nombre a tu planta</a:t>
            </a:r>
          </a:p>
        </p:txBody>
      </p:sp>
      <p:sp>
        <p:nvSpPr>
          <p:cNvPr id="14" name="Freeform 14"/>
          <p:cNvSpPr/>
          <p:nvPr/>
        </p:nvSpPr>
        <p:spPr>
          <a:xfrm rot="2135485" flipH="1" flipV="1">
            <a:off x="9871719" y="4964853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1293042"/>
                </a:moveTo>
                <a:lnTo>
                  <a:pt x="0" y="1293042"/>
                </a:lnTo>
                <a:lnTo>
                  <a:pt x="0" y="0"/>
                </a:lnTo>
                <a:lnTo>
                  <a:pt x="3247364" y="0"/>
                </a:lnTo>
                <a:lnTo>
                  <a:pt x="3247364" y="129304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193685" y="5278894"/>
            <a:ext cx="5776993" cy="15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Acá pones el ID que trae tu maceta física</a:t>
            </a:r>
          </a:p>
        </p:txBody>
      </p:sp>
      <p:sp>
        <p:nvSpPr>
          <p:cNvPr id="16" name="Freeform 16"/>
          <p:cNvSpPr/>
          <p:nvPr/>
        </p:nvSpPr>
        <p:spPr>
          <a:xfrm rot="2326602" flipH="1" flipV="1">
            <a:off x="8636303" y="6017893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1293042"/>
                </a:moveTo>
                <a:lnTo>
                  <a:pt x="0" y="1293042"/>
                </a:lnTo>
                <a:lnTo>
                  <a:pt x="0" y="0"/>
                </a:lnTo>
                <a:lnTo>
                  <a:pt x="3247365" y="0"/>
                </a:lnTo>
                <a:lnTo>
                  <a:pt x="3247365" y="129304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1193685" y="7461287"/>
            <a:ext cx="5776993" cy="15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Guardar tu planta nueva en tu cuenta de happy Plant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2740" y="2724433"/>
            <a:ext cx="15802519" cy="4015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1. ¿Para qué sirve la aplicación Happy Plant?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Happy Plant permite monitorear y automatizar el cuidado de tus plantas usando sensores IoT que envían datos a tu app. Puedes ver temperatura, humedad ambiental, humedad del suelo, nivel de agua y recibir alertas cuando algo está fuera de los valores ideales.</a:t>
            </a: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1277457" y="5143500"/>
            <a:ext cx="1537537" cy="2306305"/>
          </a:xfrm>
          <a:custGeom>
            <a:avLst/>
            <a:gdLst/>
            <a:ahLst/>
            <a:cxnLst/>
            <a:rect l="l" t="t" r="r" b="b"/>
            <a:pathLst>
              <a:path w="1537537" h="2306305">
                <a:moveTo>
                  <a:pt x="0" y="0"/>
                </a:moveTo>
                <a:lnTo>
                  <a:pt x="1537537" y="0"/>
                </a:lnTo>
                <a:lnTo>
                  <a:pt x="1537537" y="2306305"/>
                </a:lnTo>
                <a:lnTo>
                  <a:pt x="0" y="2306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6293" y="1289438"/>
            <a:ext cx="12436558" cy="106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39"/>
              </a:lnSpc>
            </a:pPr>
            <a:r>
              <a:rPr lang="en-US" sz="6399" b="1" spc="390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Preguntas frecuentes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2740" y="6343419"/>
            <a:ext cx="15802519" cy="277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2. ¿Qué hago si no tengo una planta física aún?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la sección EcoPlanta, podés utilizar macetas de prueba para explorar la app sin necesidad de tener tu maceta física.</a:t>
            </a: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8399321" y="6497684"/>
            <a:ext cx="1489357" cy="2234036"/>
          </a:xfrm>
          <a:custGeom>
            <a:avLst/>
            <a:gdLst/>
            <a:ahLst/>
            <a:cxnLst/>
            <a:rect l="l" t="t" r="r" b="b"/>
            <a:pathLst>
              <a:path w="1489357" h="2234036">
                <a:moveTo>
                  <a:pt x="0" y="0"/>
                </a:moveTo>
                <a:lnTo>
                  <a:pt x="1489358" y="0"/>
                </a:lnTo>
                <a:lnTo>
                  <a:pt x="1489358" y="2234036"/>
                </a:lnTo>
                <a:lnTo>
                  <a:pt x="0" y="22340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42740" y="2724433"/>
            <a:ext cx="15802519" cy="277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3. ¿Cómo puedo agregar una nueva planta a mi cuenta?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Desde EcoPlanta, ingresá un nombre para tu planta y escribí el ID que trae tu maceta física. Luego guarda los cambios.</a:t>
            </a: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026293" y="1289438"/>
            <a:ext cx="12436558" cy="106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39"/>
              </a:lnSpc>
            </a:pPr>
            <a:r>
              <a:rPr lang="en-US" sz="6399" b="1" spc="390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Preguntas frecuentes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2740" y="4762999"/>
            <a:ext cx="15802519" cy="587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4. ¿Qué es EcoAvance y qué información muestra?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EcoAvance es la sección donde ves todas las estadísticas de tus plantas:</a:t>
            </a:r>
          </a:p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Temperatura</a:t>
            </a:r>
          </a:p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Humedad ambiental</a:t>
            </a:r>
          </a:p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Humedad del suelo</a:t>
            </a:r>
          </a:p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Nivel de agua</a:t>
            </a:r>
          </a:p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Además, puedes elegir filtros y seleccionar qué planta quieres visualizar.</a:t>
            </a:r>
          </a:p>
          <a:p>
            <a:pPr algn="l">
              <a:lnSpc>
                <a:spcPts val="4877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839517" y="1233750"/>
            <a:ext cx="12436558" cy="106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39"/>
              </a:lnSpc>
            </a:pPr>
            <a:r>
              <a:rPr lang="en-US" sz="6399" spc="390">
                <a:solidFill>
                  <a:srgbClr val="FCFFFE"/>
                </a:solidFill>
                <a:latin typeface="Gotham"/>
                <a:ea typeface="Gotham"/>
                <a:cs typeface="Gotham"/>
                <a:sym typeface="Gotham"/>
              </a:rPr>
              <a:t>Introducción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079874" y="2740732"/>
            <a:ext cx="12196200" cy="65175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470"/>
              </a:lnSpc>
            </a:pPr>
            <a:r>
              <a:rPr lang="en-US" sz="3655" spc="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la aplicación </a:t>
            </a:r>
            <a:r>
              <a:rPr lang="en-US" sz="3655" b="1" spc="9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Happy Plant</a:t>
            </a:r>
            <a:r>
              <a:rPr lang="en-US" sz="3655" u="none" strike="noStrike" spc="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tiene como objetivo automatizar el cuidado de plantas mediante la integración de un sistema IoT y una aplicación móvil en Android. </a:t>
            </a:r>
          </a:p>
          <a:p>
            <a:pPr marL="0" lvl="0" indent="0" algn="ctr">
              <a:lnSpc>
                <a:spcPts val="6470"/>
              </a:lnSpc>
            </a:pPr>
            <a:r>
              <a:rPr lang="en-US" sz="3655" u="none" strike="noStrike" spc="9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motivación del proyecto surge de la necesidad de personas que pasan mucho tiempo fuera de casa o que suelen olvidar regar sus plantas </a:t>
            </a:r>
          </a:p>
          <a:p>
            <a:pPr marL="0" lvl="0" indent="0" algn="ctr">
              <a:lnSpc>
                <a:spcPts val="6470"/>
              </a:lnSpc>
            </a:pPr>
            <a:endParaRPr lang="en-US" sz="3655" u="none" strike="noStrike" spc="91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2740" y="2724433"/>
            <a:ext cx="15802519" cy="277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5. ¿Por qué cambia el muñeco del menú principal?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 personaje refleja el estado general de tus plantas:</a:t>
            </a:r>
          </a:p>
          <a:p>
            <a:pPr algn="l">
              <a:lnSpc>
                <a:spcPts val="4877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3026293" y="1289438"/>
            <a:ext cx="12436558" cy="106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39"/>
              </a:lnSpc>
            </a:pPr>
            <a:r>
              <a:rPr lang="en-US" sz="6399" b="1" spc="390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Preguntas frecuentes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42740" y="6139236"/>
            <a:ext cx="15443333" cy="339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6. ¿Qué sucede cuando mis plantas están en valores peligrosos?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La app te avisa automáticamente en la sección EcoAviso, donde podés ver alertas del día y de días anteriores. También incluye información sobre tu ciudad gracias al sistema de GPS.</a:t>
            </a: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9864589" y="2604429"/>
            <a:ext cx="7180670" cy="2897290"/>
            <a:chOff x="0" y="0"/>
            <a:chExt cx="9574227" cy="3863054"/>
          </a:xfrm>
        </p:grpSpPr>
        <p:sp>
          <p:nvSpPr>
            <p:cNvPr id="10" name="Freeform 10"/>
            <p:cNvSpPr/>
            <p:nvPr/>
          </p:nvSpPr>
          <p:spPr>
            <a:xfrm>
              <a:off x="1683748" y="0"/>
              <a:ext cx="1611907" cy="2417861"/>
            </a:xfrm>
            <a:custGeom>
              <a:avLst/>
              <a:gdLst/>
              <a:ahLst/>
              <a:cxnLst/>
              <a:rect l="l" t="t" r="r" b="b"/>
              <a:pathLst>
                <a:path w="1611907" h="2417861">
                  <a:moveTo>
                    <a:pt x="0" y="0"/>
                  </a:moveTo>
                  <a:lnTo>
                    <a:pt x="1611907" y="0"/>
                  </a:lnTo>
                  <a:lnTo>
                    <a:pt x="1611907" y="2417861"/>
                  </a:lnTo>
                  <a:lnTo>
                    <a:pt x="0" y="24178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4025278" y="59043"/>
              <a:ext cx="1533184" cy="2299776"/>
            </a:xfrm>
            <a:custGeom>
              <a:avLst/>
              <a:gdLst/>
              <a:ahLst/>
              <a:cxnLst/>
              <a:rect l="l" t="t" r="r" b="b"/>
              <a:pathLst>
                <a:path w="1533184" h="2299776">
                  <a:moveTo>
                    <a:pt x="0" y="0"/>
                  </a:moveTo>
                  <a:lnTo>
                    <a:pt x="1533184" y="0"/>
                  </a:lnTo>
                  <a:lnTo>
                    <a:pt x="1533184" y="2299775"/>
                  </a:lnTo>
                  <a:lnTo>
                    <a:pt x="0" y="22997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2" name="Freeform 12"/>
            <p:cNvSpPr/>
            <p:nvPr/>
          </p:nvSpPr>
          <p:spPr>
            <a:xfrm>
              <a:off x="6056946" y="0"/>
              <a:ext cx="1664051" cy="2496077"/>
            </a:xfrm>
            <a:custGeom>
              <a:avLst/>
              <a:gdLst/>
              <a:ahLst/>
              <a:cxnLst/>
              <a:rect l="l" t="t" r="r" b="b"/>
              <a:pathLst>
                <a:path w="1664051" h="2496077">
                  <a:moveTo>
                    <a:pt x="0" y="0"/>
                  </a:moveTo>
                  <a:lnTo>
                    <a:pt x="1664051" y="0"/>
                  </a:lnTo>
                  <a:lnTo>
                    <a:pt x="1664051" y="2496077"/>
                  </a:lnTo>
                  <a:lnTo>
                    <a:pt x="0" y="24960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2494061"/>
              <a:ext cx="4979403" cy="933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8"/>
                </a:lnSpc>
              </a:pPr>
              <a:r>
                <a:rPr lang="en-US" sz="2844" b="1" spc="11">
                  <a:solidFill>
                    <a:srgbClr val="FC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Estoy</a:t>
              </a:r>
            </a:p>
            <a:p>
              <a:pPr marL="0" lvl="0" indent="0" algn="ctr">
                <a:lnSpc>
                  <a:spcPts val="2588"/>
                </a:lnSpc>
              </a:pPr>
              <a:r>
                <a:rPr lang="en-US" sz="2844" b="1" spc="11">
                  <a:solidFill>
                    <a:srgbClr val="FC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bien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302168" y="2494061"/>
              <a:ext cx="4979403" cy="9338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8"/>
                </a:lnSpc>
              </a:pPr>
              <a:r>
                <a:rPr lang="en-US" sz="2844" b="1" spc="11">
                  <a:solidFill>
                    <a:srgbClr val="FC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Tengo</a:t>
              </a:r>
            </a:p>
            <a:p>
              <a:pPr marL="0" lvl="0" indent="0" algn="ctr">
                <a:lnSpc>
                  <a:spcPts val="2588"/>
                </a:lnSpc>
              </a:pPr>
              <a:r>
                <a:rPr lang="en-US" sz="2844" b="1" spc="11">
                  <a:solidFill>
                    <a:srgbClr val="FC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sed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4594824" y="2494061"/>
              <a:ext cx="4979403" cy="13689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88"/>
                </a:lnSpc>
              </a:pPr>
              <a:r>
                <a:rPr lang="en-US" sz="2844" b="1" spc="11">
                  <a:solidFill>
                    <a:srgbClr val="FC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Tengo</a:t>
              </a:r>
            </a:p>
            <a:p>
              <a:pPr algn="ctr">
                <a:lnSpc>
                  <a:spcPts val="2588"/>
                </a:lnSpc>
              </a:pPr>
              <a:r>
                <a:rPr lang="en-US" sz="2844" b="1" spc="11">
                  <a:solidFill>
                    <a:srgbClr val="FC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mucha</a:t>
              </a:r>
            </a:p>
            <a:p>
              <a:pPr marL="0" lvl="0" indent="0" algn="ctr">
                <a:lnSpc>
                  <a:spcPts val="2588"/>
                </a:lnSpc>
              </a:pPr>
              <a:r>
                <a:rPr lang="en-US" sz="2844" b="1" spc="11">
                  <a:solidFill>
                    <a:srgbClr val="FCFFFE"/>
                  </a:solidFill>
                  <a:latin typeface="Gotham Bold"/>
                  <a:ea typeface="Gotham Bold"/>
                  <a:cs typeface="Gotham Bold"/>
                  <a:sym typeface="Gotham Bold"/>
                </a:rPr>
                <a:t>agua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2740" y="2724433"/>
            <a:ext cx="15802519" cy="339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7. ¿Qué puedo configurar en EcoControl?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esta sección puedes definir los parámetros ideales de tu planta, como valores máximos y mínimos recomendados. Si no sabés que colocar, hay opciones por defecto según el tipo de planta.</a:t>
            </a: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546043" y="5258397"/>
            <a:ext cx="1149888" cy="1724832"/>
          </a:xfrm>
          <a:custGeom>
            <a:avLst/>
            <a:gdLst/>
            <a:ahLst/>
            <a:cxnLst/>
            <a:rect l="l" t="t" r="r" b="b"/>
            <a:pathLst>
              <a:path w="1149888" h="1724832">
                <a:moveTo>
                  <a:pt x="0" y="0"/>
                </a:moveTo>
                <a:lnTo>
                  <a:pt x="1149888" y="0"/>
                </a:lnTo>
                <a:lnTo>
                  <a:pt x="1149888" y="1724832"/>
                </a:lnTo>
                <a:lnTo>
                  <a:pt x="0" y="17248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6293" y="1289438"/>
            <a:ext cx="12436558" cy="106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39"/>
              </a:lnSpc>
            </a:pPr>
            <a:r>
              <a:rPr lang="en-US" sz="6399" b="1" spc="390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Preguntas frecuentes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2740" y="5652436"/>
            <a:ext cx="15443333" cy="46345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8. ¿Cómo edito mi perfil?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Ingresando a EcoPerfil puedes:</a:t>
            </a:r>
          </a:p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Cambiar tu foto de perfil</a:t>
            </a:r>
          </a:p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Modificar tus datos personales</a:t>
            </a:r>
          </a:p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Ajustar preferencias de la app</a:t>
            </a:r>
          </a:p>
          <a:p>
            <a:pPr algn="l">
              <a:lnSpc>
                <a:spcPts val="4877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03597" y="6728702"/>
            <a:ext cx="15443333" cy="2158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Cambiar tu contraseña</a:t>
            </a:r>
          </a:p>
          <a:p>
            <a:pPr marL="594990" lvl="1" indent="-297495" algn="l">
              <a:lnSpc>
                <a:spcPts val="4877"/>
              </a:lnSpc>
              <a:buFont typeface="Arial"/>
              <a:buChar char="•"/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Configurar notificaciones del sistema</a:t>
            </a: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242740" y="2724433"/>
            <a:ext cx="15802519" cy="3396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9. ¿Cómo contacto al soporte técnico?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EcoPerfil → Soporte, encontrarás el correo oficial al que puedes escribir para informar cualquier dificultad o problema.</a:t>
            </a:r>
          </a:p>
          <a:p>
            <a:pPr algn="l">
              <a:lnSpc>
                <a:spcPts val="4877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4337725" y="1590983"/>
            <a:ext cx="1537537" cy="2306305"/>
          </a:xfrm>
          <a:custGeom>
            <a:avLst/>
            <a:gdLst/>
            <a:ahLst/>
            <a:cxnLst/>
            <a:rect l="l" t="t" r="r" b="b"/>
            <a:pathLst>
              <a:path w="1537537" h="2306305">
                <a:moveTo>
                  <a:pt x="0" y="0"/>
                </a:moveTo>
                <a:lnTo>
                  <a:pt x="1537536" y="0"/>
                </a:lnTo>
                <a:lnTo>
                  <a:pt x="1537536" y="2306305"/>
                </a:lnTo>
                <a:lnTo>
                  <a:pt x="0" y="2306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026293" y="1289438"/>
            <a:ext cx="12436558" cy="1068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39"/>
              </a:lnSpc>
            </a:pPr>
            <a:r>
              <a:rPr lang="en-US" sz="6399" b="1" spc="390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Preguntas frecuentes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42740" y="4862226"/>
            <a:ext cx="15443333" cy="2777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77"/>
              </a:lnSpc>
            </a:pPr>
            <a:r>
              <a:rPr lang="en-US" sz="2755" b="1" spc="6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10. ¿Dónde veo todas mis plantas registradas?</a:t>
            </a:r>
          </a:p>
          <a:p>
            <a:pPr algn="l">
              <a:lnSpc>
                <a:spcPts val="4877"/>
              </a:lnSpc>
            </a:pPr>
            <a:r>
              <a:rPr lang="en-US" sz="2755" spc="68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 EcoPerfil → Dispositivos vinculados, puedes visualizar todas tus plantas con su ID correspondiente.</a:t>
            </a:r>
          </a:p>
          <a:p>
            <a:pPr marL="0" lvl="0" indent="0" algn="l">
              <a:lnSpc>
                <a:spcPts val="7886"/>
              </a:lnSpc>
            </a:pPr>
            <a:endParaRPr lang="en-US" sz="2755" spc="68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221346" y="1543050"/>
            <a:ext cx="12017718" cy="7200900"/>
            <a:chOff x="0" y="0"/>
            <a:chExt cx="3165160" cy="18965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65160" cy="1896533"/>
            </a:xfrm>
            <a:custGeom>
              <a:avLst/>
              <a:gdLst/>
              <a:ahLst/>
              <a:cxnLst/>
              <a:rect l="l" t="t" r="r" b="b"/>
              <a:pathLst>
                <a:path w="3165160" h="1896533">
                  <a:moveTo>
                    <a:pt x="0" y="0"/>
                  </a:moveTo>
                  <a:lnTo>
                    <a:pt x="3165160" y="0"/>
                  </a:lnTo>
                  <a:lnTo>
                    <a:pt x="3165160" y="1896533"/>
                  </a:lnTo>
                  <a:lnTo>
                    <a:pt x="0" y="1896533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3165160" cy="189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545230" y="6350551"/>
            <a:ext cx="5682441" cy="1061840"/>
            <a:chOff x="0" y="0"/>
            <a:chExt cx="1199806" cy="2242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9806" cy="224200"/>
            </a:xfrm>
            <a:custGeom>
              <a:avLst/>
              <a:gdLst/>
              <a:ahLst/>
              <a:cxnLst/>
              <a:rect l="l" t="t" r="r" b="b"/>
              <a:pathLst>
                <a:path w="1199806" h="224200">
                  <a:moveTo>
                    <a:pt x="112100" y="0"/>
                  </a:moveTo>
                  <a:lnTo>
                    <a:pt x="1087706" y="0"/>
                  </a:lnTo>
                  <a:cubicBezTo>
                    <a:pt x="1117436" y="0"/>
                    <a:pt x="1145950" y="11810"/>
                    <a:pt x="1166972" y="32833"/>
                  </a:cubicBezTo>
                  <a:cubicBezTo>
                    <a:pt x="1187995" y="53856"/>
                    <a:pt x="1199806" y="82369"/>
                    <a:pt x="1199806" y="112100"/>
                  </a:cubicBezTo>
                  <a:lnTo>
                    <a:pt x="1199806" y="112100"/>
                  </a:lnTo>
                  <a:cubicBezTo>
                    <a:pt x="1199806" y="141831"/>
                    <a:pt x="1187995" y="170344"/>
                    <a:pt x="1166972" y="191366"/>
                  </a:cubicBezTo>
                  <a:cubicBezTo>
                    <a:pt x="1145950" y="212389"/>
                    <a:pt x="1117436" y="224200"/>
                    <a:pt x="1087706" y="224200"/>
                  </a:cubicBezTo>
                  <a:lnTo>
                    <a:pt x="112100" y="224200"/>
                  </a:lnTo>
                  <a:cubicBezTo>
                    <a:pt x="82369" y="224200"/>
                    <a:pt x="53856" y="212389"/>
                    <a:pt x="32833" y="191366"/>
                  </a:cubicBezTo>
                  <a:cubicBezTo>
                    <a:pt x="11810" y="170344"/>
                    <a:pt x="0" y="141831"/>
                    <a:pt x="0" y="112100"/>
                  </a:cubicBezTo>
                  <a:lnTo>
                    <a:pt x="0" y="112100"/>
                  </a:lnTo>
                  <a:cubicBezTo>
                    <a:pt x="0" y="82369"/>
                    <a:pt x="11810" y="53856"/>
                    <a:pt x="32833" y="32833"/>
                  </a:cubicBezTo>
                  <a:cubicBezTo>
                    <a:pt x="53856" y="11810"/>
                    <a:pt x="82369" y="0"/>
                    <a:pt x="1121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90500"/>
                  </a:srgbClr>
                </a:gs>
                <a:gs pos="100000">
                  <a:srgbClr val="BAD1C6">
                    <a:alpha val="65000"/>
                  </a:srgbClr>
                </a:gs>
              </a:gsLst>
              <a:lin ang="5400000"/>
            </a:gra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9525"/>
              <a:ext cx="1199806" cy="214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50"/>
                </a:lnSpc>
              </a:pPr>
              <a:r>
                <a:rPr lang="en-US" sz="2792" b="1">
                  <a:solidFill>
                    <a:srgbClr val="104C3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Happy Plant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756454" y="7557217"/>
            <a:ext cx="1259992" cy="1097815"/>
          </a:xfrm>
          <a:custGeom>
            <a:avLst/>
            <a:gdLst/>
            <a:ahLst/>
            <a:cxnLst/>
            <a:rect l="l" t="t" r="r" b="b"/>
            <a:pathLst>
              <a:path w="1259992" h="1097815">
                <a:moveTo>
                  <a:pt x="0" y="0"/>
                </a:moveTo>
                <a:lnTo>
                  <a:pt x="1259993" y="0"/>
                </a:lnTo>
                <a:lnTo>
                  <a:pt x="1259993" y="1097815"/>
                </a:lnTo>
                <a:lnTo>
                  <a:pt x="0" y="10978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1926721" y="1631968"/>
            <a:ext cx="1489357" cy="2234036"/>
          </a:xfrm>
          <a:custGeom>
            <a:avLst/>
            <a:gdLst/>
            <a:ahLst/>
            <a:cxnLst/>
            <a:rect l="l" t="t" r="r" b="b"/>
            <a:pathLst>
              <a:path w="1489357" h="2234036">
                <a:moveTo>
                  <a:pt x="0" y="0"/>
                </a:moveTo>
                <a:lnTo>
                  <a:pt x="1489357" y="0"/>
                </a:lnTo>
                <a:lnTo>
                  <a:pt x="1489357" y="2234036"/>
                </a:lnTo>
                <a:lnTo>
                  <a:pt x="0" y="22340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926699" y="1631968"/>
            <a:ext cx="1537537" cy="2306305"/>
          </a:xfrm>
          <a:custGeom>
            <a:avLst/>
            <a:gdLst/>
            <a:ahLst/>
            <a:cxnLst/>
            <a:rect l="l" t="t" r="r" b="b"/>
            <a:pathLst>
              <a:path w="1537537" h="2306305">
                <a:moveTo>
                  <a:pt x="0" y="0"/>
                </a:moveTo>
                <a:lnTo>
                  <a:pt x="1537536" y="0"/>
                </a:lnTo>
                <a:lnTo>
                  <a:pt x="1537536" y="2306305"/>
                </a:lnTo>
                <a:lnTo>
                  <a:pt x="0" y="2306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8696623" y="1796521"/>
            <a:ext cx="1379655" cy="2069483"/>
          </a:xfrm>
          <a:custGeom>
            <a:avLst/>
            <a:gdLst/>
            <a:ahLst/>
            <a:cxnLst/>
            <a:rect l="l" t="t" r="r" b="b"/>
            <a:pathLst>
              <a:path w="1379655" h="2069483">
                <a:moveTo>
                  <a:pt x="0" y="0"/>
                </a:moveTo>
                <a:lnTo>
                  <a:pt x="1379655" y="0"/>
                </a:lnTo>
                <a:lnTo>
                  <a:pt x="1379655" y="2069483"/>
                </a:lnTo>
                <a:lnTo>
                  <a:pt x="0" y="206948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33942" y="5098024"/>
            <a:ext cx="9392526" cy="1252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102"/>
              </a:lnSpc>
            </a:pPr>
            <a:r>
              <a:rPr lang="en-US" sz="7483" spc="456">
                <a:solidFill>
                  <a:srgbClr val="FCFFFE"/>
                </a:solidFill>
                <a:latin typeface="Gotham"/>
                <a:ea typeface="Gotham"/>
                <a:cs typeface="Gotham"/>
                <a:sym typeface="Gotham"/>
              </a:rPr>
              <a:t>GRACIAS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582566" y="3337725"/>
            <a:ext cx="11295278" cy="20454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697"/>
              </a:lnSpc>
              <a:spcBef>
                <a:spcPct val="0"/>
              </a:spcBef>
            </a:pPr>
            <a:r>
              <a:rPr lang="en-US" sz="14670" b="1" spc="-572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MUCHAS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1744" y="1028700"/>
            <a:ext cx="4104513" cy="8229600"/>
          </a:xfrm>
          <a:custGeom>
            <a:avLst/>
            <a:gdLst/>
            <a:ahLst/>
            <a:cxnLst/>
            <a:rect l="l" t="t" r="r" b="b"/>
            <a:pathLst>
              <a:path w="4104513" h="8229600">
                <a:moveTo>
                  <a:pt x="0" y="0"/>
                </a:moveTo>
                <a:lnTo>
                  <a:pt x="4104512" y="0"/>
                </a:lnTo>
                <a:lnTo>
                  <a:pt x="410451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282398" flipV="1">
            <a:off x="4541097" y="6560601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1293041"/>
                </a:moveTo>
                <a:lnTo>
                  <a:pt x="3247365" y="1293041"/>
                </a:lnTo>
                <a:lnTo>
                  <a:pt x="3247365" y="0"/>
                </a:lnTo>
                <a:lnTo>
                  <a:pt x="0" y="0"/>
                </a:lnTo>
                <a:lnTo>
                  <a:pt x="0" y="1293041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131112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PANTALLA 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DE INICIO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4751" y="6149624"/>
            <a:ext cx="5776993" cy="105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Acá comienza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la aventura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393367">
            <a:off x="4865907" y="6411284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152365" y="1096735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INICIAR 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SESION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2365" y="7264644"/>
            <a:ext cx="5776993" cy="15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Si no tienes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cuenta puedes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registrarse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5" r="-5"/>
            </a:stretch>
          </a:blipFill>
        </p:spPr>
      </p:sp>
      <p:sp>
        <p:nvSpPr>
          <p:cNvPr id="7" name="Freeform 7"/>
          <p:cNvSpPr/>
          <p:nvPr/>
        </p:nvSpPr>
        <p:spPr>
          <a:xfrm rot="-1731794">
            <a:off x="4070055" y="5697309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71173" y="1038170"/>
            <a:ext cx="4648082" cy="727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913"/>
              </a:lnSpc>
            </a:pPr>
            <a:r>
              <a:rPr lang="en-US" sz="4380" b="1" spc="26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REGISTRARSE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17323" y="7161119"/>
            <a:ext cx="5776993" cy="2067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Despues de 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registrar tus datos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regresas a iniciar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iniciar seccion</a:t>
            </a:r>
          </a:p>
        </p:txBody>
      </p:sp>
      <p:sp>
        <p:nvSpPr>
          <p:cNvPr id="10" name="Freeform 10"/>
          <p:cNvSpPr/>
          <p:nvPr/>
        </p:nvSpPr>
        <p:spPr>
          <a:xfrm rot="-1611886" flipH="1">
            <a:off x="9858625" y="1535404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5" y="1293042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056562" y="1549481"/>
            <a:ext cx="5776993" cy="105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Ingresa tu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correo electronico</a:t>
            </a:r>
          </a:p>
        </p:txBody>
      </p:sp>
      <p:sp>
        <p:nvSpPr>
          <p:cNvPr id="12" name="Freeform 12"/>
          <p:cNvSpPr/>
          <p:nvPr/>
        </p:nvSpPr>
        <p:spPr>
          <a:xfrm rot="-630677" flipH="1">
            <a:off x="10606997" y="3175521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4" y="1293041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281163" y="3696423"/>
            <a:ext cx="5776993" cy="105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Ingresa tu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clave</a:t>
            </a:r>
          </a:p>
        </p:txBody>
      </p:sp>
      <p:sp>
        <p:nvSpPr>
          <p:cNvPr id="14" name="Freeform 14"/>
          <p:cNvSpPr/>
          <p:nvPr/>
        </p:nvSpPr>
        <p:spPr>
          <a:xfrm rot="1794580" flipH="1">
            <a:off x="10978241" y="5030263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5" y="1293041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193685" y="6575220"/>
            <a:ext cx="5776993" cy="15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Confirma tu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clave escribiendo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la misma</a:t>
            </a:r>
          </a:p>
        </p:txBody>
      </p:sp>
      <p:sp>
        <p:nvSpPr>
          <p:cNvPr id="16" name="Freeform 16"/>
          <p:cNvSpPr/>
          <p:nvPr/>
        </p:nvSpPr>
        <p:spPr>
          <a:xfrm rot="-3746227">
            <a:off x="4380517" y="1782941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71173" y="3936341"/>
            <a:ext cx="5776993" cy="105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Regresas a iniciar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seccion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77" b="-177"/>
            </a:stretch>
          </a:blipFill>
        </p:spPr>
      </p:sp>
      <p:sp>
        <p:nvSpPr>
          <p:cNvPr id="7" name="Freeform 7"/>
          <p:cNvSpPr/>
          <p:nvPr/>
        </p:nvSpPr>
        <p:spPr>
          <a:xfrm rot="-1731794">
            <a:off x="4121883" y="5662932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379606" y="1125749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INICIAR 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SESION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69723" y="7313519"/>
            <a:ext cx="5776993" cy="15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Después de 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registrar tus datos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inicias sección</a:t>
            </a:r>
          </a:p>
        </p:txBody>
      </p:sp>
      <p:sp>
        <p:nvSpPr>
          <p:cNvPr id="10" name="Freeform 10"/>
          <p:cNvSpPr/>
          <p:nvPr/>
        </p:nvSpPr>
        <p:spPr>
          <a:xfrm rot="-1731794" flipH="1">
            <a:off x="10049999" y="2488964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4" y="1293041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305786" y="2552250"/>
            <a:ext cx="5776993" cy="105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Ingresa tu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correo</a:t>
            </a:r>
          </a:p>
        </p:txBody>
      </p:sp>
      <p:sp>
        <p:nvSpPr>
          <p:cNvPr id="12" name="Freeform 12"/>
          <p:cNvSpPr/>
          <p:nvPr/>
        </p:nvSpPr>
        <p:spPr>
          <a:xfrm rot="1520976" flipH="1">
            <a:off x="11008941" y="4767747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5" y="1293041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1305786" y="6222101"/>
            <a:ext cx="5776993" cy="105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Ingresa tu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clave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" r="-188"/>
            </a:stretch>
          </a:blipFill>
        </p:spPr>
      </p:sp>
      <p:sp>
        <p:nvSpPr>
          <p:cNvPr id="7" name="Freeform 7"/>
          <p:cNvSpPr/>
          <p:nvPr/>
        </p:nvSpPr>
        <p:spPr>
          <a:xfrm rot="-642087">
            <a:off x="4685317" y="3665148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1"/>
                </a:lnTo>
                <a:lnTo>
                  <a:pt x="0" y="1293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402591" flipH="1">
            <a:off x="9570003" y="1213986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4" y="1293041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1392429" y="4831060"/>
            <a:ext cx="1489357" cy="2234036"/>
          </a:xfrm>
          <a:custGeom>
            <a:avLst/>
            <a:gdLst/>
            <a:ahLst/>
            <a:cxnLst/>
            <a:rect l="l" t="t" r="r" b="b"/>
            <a:pathLst>
              <a:path w="1489357" h="2234036">
                <a:moveTo>
                  <a:pt x="0" y="0"/>
                </a:moveTo>
                <a:lnTo>
                  <a:pt x="1489357" y="0"/>
                </a:lnTo>
                <a:lnTo>
                  <a:pt x="1489357" y="2234035"/>
                </a:lnTo>
                <a:lnTo>
                  <a:pt x="0" y="22340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555937" y="4885613"/>
            <a:ext cx="1416619" cy="2124928"/>
          </a:xfrm>
          <a:custGeom>
            <a:avLst/>
            <a:gdLst/>
            <a:ahLst/>
            <a:cxnLst/>
            <a:rect l="l" t="t" r="r" b="b"/>
            <a:pathLst>
              <a:path w="1416619" h="2124928">
                <a:moveTo>
                  <a:pt x="0" y="0"/>
                </a:moveTo>
                <a:lnTo>
                  <a:pt x="1416619" y="0"/>
                </a:lnTo>
                <a:lnTo>
                  <a:pt x="1416619" y="2124929"/>
                </a:lnTo>
                <a:lnTo>
                  <a:pt x="0" y="212492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433141" y="4831060"/>
            <a:ext cx="1537537" cy="2306305"/>
          </a:xfrm>
          <a:custGeom>
            <a:avLst/>
            <a:gdLst/>
            <a:ahLst/>
            <a:cxnLst/>
            <a:rect l="l" t="t" r="r" b="b"/>
            <a:pathLst>
              <a:path w="1537537" h="2306305">
                <a:moveTo>
                  <a:pt x="0" y="0"/>
                </a:moveTo>
                <a:lnTo>
                  <a:pt x="1537536" y="0"/>
                </a:lnTo>
                <a:lnTo>
                  <a:pt x="1537536" y="2306305"/>
                </a:lnTo>
                <a:lnTo>
                  <a:pt x="0" y="23063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18211" y="942975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MENU 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PRINCIPAL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17323" y="4779205"/>
            <a:ext cx="5776993" cy="307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EcoAvance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es el apartado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donde vas a ver 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los datos que se 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recopilan de tus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plantas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93685" y="2105005"/>
            <a:ext cx="5776993" cy="25721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Este muñequito 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va a cambiar 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segun el estado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general de tus plantas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36693" y="7160345"/>
            <a:ext cx="4600829" cy="83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3503" b="1" spc="14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Estoy</a:t>
            </a:r>
          </a:p>
          <a:p>
            <a:pPr marL="0" lvl="0" indent="0" algn="ctr">
              <a:lnSpc>
                <a:spcPts val="3188"/>
              </a:lnSpc>
            </a:pPr>
            <a:r>
              <a:rPr lang="en-US" sz="3503" b="1" spc="14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bien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963832" y="7160345"/>
            <a:ext cx="4600829" cy="837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3503" b="1" spc="14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Tengo</a:t>
            </a:r>
          </a:p>
          <a:p>
            <a:pPr marL="0" lvl="0" indent="0" algn="ctr">
              <a:lnSpc>
                <a:spcPts val="3188"/>
              </a:lnSpc>
            </a:pPr>
            <a:r>
              <a:rPr lang="en-US" sz="3503" b="1" spc="14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sed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4082181" y="7160345"/>
            <a:ext cx="4600829" cy="1240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8"/>
              </a:lnSpc>
            </a:pPr>
            <a:r>
              <a:rPr lang="en-US" sz="3503" b="1" spc="14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Tengo</a:t>
            </a:r>
          </a:p>
          <a:p>
            <a:pPr algn="ctr">
              <a:lnSpc>
                <a:spcPts val="3188"/>
              </a:lnSpc>
            </a:pPr>
            <a:r>
              <a:rPr lang="en-US" sz="3503" b="1" spc="14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mucha</a:t>
            </a:r>
          </a:p>
          <a:p>
            <a:pPr marL="0" lvl="0" indent="0" algn="ctr">
              <a:lnSpc>
                <a:spcPts val="3188"/>
              </a:lnSpc>
            </a:pPr>
            <a:r>
              <a:rPr lang="en-US" sz="3503" b="1" spc="14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agua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151" b="-915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>
                <a:alpha val="22745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0"/>
              <a:ext cx="4274726" cy="21674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5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7094315" y="1028700"/>
            <a:ext cx="4099370" cy="8229600"/>
          </a:xfrm>
          <a:custGeom>
            <a:avLst/>
            <a:gdLst/>
            <a:ahLst/>
            <a:cxnLst/>
            <a:rect l="l" t="t" r="r" b="b"/>
            <a:pathLst>
              <a:path w="4099370" h="8229600">
                <a:moveTo>
                  <a:pt x="0" y="0"/>
                </a:moveTo>
                <a:lnTo>
                  <a:pt x="4099370" y="0"/>
                </a:lnTo>
                <a:lnTo>
                  <a:pt x="40993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8" r="-188"/>
            </a:stretch>
          </a:blipFill>
        </p:spPr>
      </p:sp>
      <p:sp>
        <p:nvSpPr>
          <p:cNvPr id="7" name="Freeform 7"/>
          <p:cNvSpPr/>
          <p:nvPr/>
        </p:nvSpPr>
        <p:spPr>
          <a:xfrm rot="-1358153">
            <a:off x="3723195" y="5359026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5" y="0"/>
                </a:lnTo>
                <a:lnTo>
                  <a:pt x="3247365" y="1293042"/>
                </a:lnTo>
                <a:lnTo>
                  <a:pt x="0" y="12930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9708" y="942975"/>
            <a:ext cx="5776993" cy="200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ECO</a:t>
            </a:r>
          </a:p>
          <a:p>
            <a:pPr marL="0" lvl="0" indent="0" algn="ctr">
              <a:lnSpc>
                <a:spcPts val="8099"/>
              </a:lnSpc>
            </a:pPr>
            <a:r>
              <a:rPr lang="en-US" sz="5999" b="1" spc="365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AVANCE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95024" y="6626965"/>
            <a:ext cx="6437896" cy="307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grafico donde muestra la tempertaura y 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humedad ambiental</a:t>
            </a:r>
          </a:p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de la planta</a:t>
            </a:r>
          </a:p>
          <a:p>
            <a:pPr marL="0" lvl="0" indent="0" algn="ctr">
              <a:lnSpc>
                <a:spcPts val="4003"/>
              </a:lnSpc>
            </a:pPr>
            <a:endParaRPr lang="en-US" sz="4399" b="1" spc="17">
              <a:solidFill>
                <a:srgbClr val="FCFFFE"/>
              </a:solidFill>
              <a:latin typeface="Gotham Bold"/>
              <a:ea typeface="Gotham Bold"/>
              <a:cs typeface="Gotham Bold"/>
              <a:sym typeface="Gotham Bold"/>
            </a:endParaRPr>
          </a:p>
        </p:txBody>
      </p:sp>
      <p:sp>
        <p:nvSpPr>
          <p:cNvPr id="10" name="Freeform 10"/>
          <p:cNvSpPr/>
          <p:nvPr/>
        </p:nvSpPr>
        <p:spPr>
          <a:xfrm flipH="1">
            <a:off x="9896021" y="1212690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5" y="1293042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1090274" y="1895213"/>
            <a:ext cx="6437896" cy="1057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Aquí seleccionas la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planta </a:t>
            </a:r>
          </a:p>
        </p:txBody>
      </p:sp>
      <p:sp>
        <p:nvSpPr>
          <p:cNvPr id="12" name="Freeform 12"/>
          <p:cNvSpPr/>
          <p:nvPr/>
        </p:nvSpPr>
        <p:spPr>
          <a:xfrm rot="-3324627">
            <a:off x="4398626" y="1859211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0" y="0"/>
                </a:moveTo>
                <a:lnTo>
                  <a:pt x="3247364" y="0"/>
                </a:lnTo>
                <a:lnTo>
                  <a:pt x="3247364" y="1293041"/>
                </a:lnTo>
                <a:lnTo>
                  <a:pt x="0" y="1293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349365" y="3851360"/>
            <a:ext cx="6437896" cy="552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Regresar</a:t>
            </a:r>
          </a:p>
        </p:txBody>
      </p:sp>
      <p:sp>
        <p:nvSpPr>
          <p:cNvPr id="14" name="Freeform 14"/>
          <p:cNvSpPr/>
          <p:nvPr/>
        </p:nvSpPr>
        <p:spPr>
          <a:xfrm rot="2293554" flipH="1">
            <a:off x="9947910" y="2856752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5" y="0"/>
                </a:moveTo>
                <a:lnTo>
                  <a:pt x="0" y="0"/>
                </a:lnTo>
                <a:lnTo>
                  <a:pt x="0" y="1293041"/>
                </a:lnTo>
                <a:lnTo>
                  <a:pt x="3247365" y="1293041"/>
                </a:lnTo>
                <a:lnTo>
                  <a:pt x="324736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1380462" y="4518274"/>
            <a:ext cx="6437896" cy="15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Nombre de la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planta que monitoreas</a:t>
            </a:r>
          </a:p>
        </p:txBody>
      </p:sp>
      <p:sp>
        <p:nvSpPr>
          <p:cNvPr id="16" name="Freeform 16"/>
          <p:cNvSpPr/>
          <p:nvPr/>
        </p:nvSpPr>
        <p:spPr>
          <a:xfrm rot="5029691" flipH="1">
            <a:off x="10283928" y="5107775"/>
            <a:ext cx="3247364" cy="1293041"/>
          </a:xfrm>
          <a:custGeom>
            <a:avLst/>
            <a:gdLst/>
            <a:ahLst/>
            <a:cxnLst/>
            <a:rect l="l" t="t" r="r" b="b"/>
            <a:pathLst>
              <a:path w="3247364" h="1293041">
                <a:moveTo>
                  <a:pt x="3247364" y="0"/>
                </a:moveTo>
                <a:lnTo>
                  <a:pt x="0" y="0"/>
                </a:lnTo>
                <a:lnTo>
                  <a:pt x="0" y="1293042"/>
                </a:lnTo>
                <a:lnTo>
                  <a:pt x="3247364" y="1293042"/>
                </a:lnTo>
                <a:lnTo>
                  <a:pt x="324736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10728284" y="7552375"/>
            <a:ext cx="6437896" cy="1562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Diferentes filtros </a:t>
            </a:r>
          </a:p>
          <a:p>
            <a:pPr marL="0" lvl="0" indent="0" algn="ctr">
              <a:lnSpc>
                <a:spcPts val="4003"/>
              </a:lnSpc>
            </a:pPr>
            <a:r>
              <a:rPr lang="en-US" sz="4399" b="1" spc="17">
                <a:solidFill>
                  <a:srgbClr val="FCFFFE"/>
                </a:solidFill>
                <a:latin typeface="Gotham Bold"/>
                <a:ea typeface="Gotham Bold"/>
                <a:cs typeface="Gotham Bold"/>
                <a:sym typeface="Gotham Bold"/>
              </a:rPr>
              <a:t>para ver las estadisticas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33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usuario Happy Plant</dc:title>
  <cp:revision>2</cp:revision>
  <dcterms:created xsi:type="dcterms:W3CDTF">2006-08-16T00:00:00Z</dcterms:created>
  <dcterms:modified xsi:type="dcterms:W3CDTF">2025-11-28T18:12:28Z</dcterms:modified>
  <dc:identifier>DAG5pb8x7iU</dc:identifier>
</cp:coreProperties>
</file>